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830" r:id="rId2"/>
  </p:sldMasterIdLst>
  <p:notesMasterIdLst>
    <p:notesMasterId r:id="rId13"/>
  </p:notesMasterIdLst>
  <p:handoutMasterIdLst>
    <p:handoutMasterId r:id="rId14"/>
  </p:handoutMasterIdLst>
  <p:sldIdLst>
    <p:sldId id="661" r:id="rId3"/>
    <p:sldId id="967" r:id="rId4"/>
    <p:sldId id="977" r:id="rId5"/>
    <p:sldId id="968" r:id="rId6"/>
    <p:sldId id="969" r:id="rId7"/>
    <p:sldId id="974" r:id="rId8"/>
    <p:sldId id="973" r:id="rId9"/>
    <p:sldId id="975" r:id="rId10"/>
    <p:sldId id="976" r:id="rId11"/>
    <p:sldId id="898" r:id="rId1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8FC"/>
    <a:srgbClr val="15127C"/>
    <a:srgbClr val="1E1AB0"/>
    <a:srgbClr val="0E02B0"/>
    <a:srgbClr val="1103C9"/>
    <a:srgbClr val="4920F8"/>
    <a:srgbClr val="FFFF00"/>
    <a:srgbClr val="FFFF99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 autoAdjust="0"/>
    <p:restoredTop sz="96296" autoAdjust="0"/>
  </p:normalViewPr>
  <p:slideViewPr>
    <p:cSldViewPr>
      <p:cViewPr varScale="1">
        <p:scale>
          <a:sx n="106" d="100"/>
          <a:sy n="106" d="100"/>
        </p:scale>
        <p:origin x="780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309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9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 dirty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2024-12-23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 fontAlgn="base" latinLnBrk="0"/>
            <a:r>
              <a:rPr lang="en-US" altLang="ko-KR" sz="3200" b="1"/>
              <a:t>R-CNN (4)</a:t>
            </a:r>
            <a:endParaRPr lang="ko-KR" altLang="en-US" sz="3200" b="1" dirty="0">
              <a:solidFill>
                <a:srgbClr val="2818FC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2024-12-26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>
                <a:solidFill>
                  <a:srgbClr val="0E02B0"/>
                </a:solidFill>
              </a:rPr>
              <a:t>I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Sookmyung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: csi1806@sookmyung.ac.kr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/>
              <a:t>Rich feature hierarchies for accurate object detection and semantic segmentation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dirty="0" err="1">
                <a:solidFill>
                  <a:srgbClr val="3AC4D2"/>
                </a:solidFill>
              </a:rPr>
              <a:t>QnA</a:t>
            </a:r>
            <a:endParaRPr lang="en-US" altLang="ko-KR" sz="3200" b="1" dirty="0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189133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SVM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BBox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Output – Car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 dirty="0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E8C676F-B048-2654-EFC9-C5CCBD97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R-CNN training sequence</a:t>
            </a:r>
            <a:endParaRPr lang="ko-KR" altLang="en-US"/>
          </a:p>
        </p:txBody>
      </p:sp>
      <p:pic>
        <p:nvPicPr>
          <p:cNvPr id="2050" name="Picture 2" descr="What is R-CNN?">
            <a:extLst>
              <a:ext uri="{FF2B5EF4-FFF2-40B4-BE49-F238E27FC236}">
                <a16:creationId xmlns:a16="http://schemas.microsoft.com/office/drawing/2014/main" id="{64E55EEC-6C78-D828-945B-C5E47AD5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685925"/>
            <a:ext cx="94107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9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EE2194-2FE9-CD5A-2771-ADFE7968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SVM</a:t>
            </a:r>
            <a:r>
              <a:rPr lang="ko-KR" altLang="en-US"/>
              <a:t> </a:t>
            </a:r>
            <a:r>
              <a:rPr lang="en-US" altLang="ko-KR"/>
              <a:t>output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BD099-31FF-BB17-D599-9E6BC69C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44" y="692696"/>
            <a:ext cx="8904312" cy="2968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0DB38A-A91D-9B5E-815D-71ED960D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12" y="4225304"/>
            <a:ext cx="5664588" cy="2226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8FB957-E610-867A-531D-D176E5ACE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3573016"/>
            <a:ext cx="410445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95F8A-FE6B-3583-1C74-5AB566E9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65045A-DF4F-6444-E191-199384AF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BBox regression output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08E85-A7DE-DD66-550C-E8F02892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548680"/>
            <a:ext cx="7083152" cy="2951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07F939-C8E1-73E0-63F8-1FDCBEC1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" y="3499993"/>
            <a:ext cx="2972215" cy="27340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43FEC-7013-F33A-6115-B98615F9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37" t="21465" r="7678" b="20091"/>
          <a:stretch/>
        </p:blipFill>
        <p:spPr>
          <a:xfrm>
            <a:off x="3176685" y="3717032"/>
            <a:ext cx="2845185" cy="1998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580B40-52E3-32D7-DFC0-17748727EF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14" t="21301" r="8384" b="18252"/>
          <a:stretch/>
        </p:blipFill>
        <p:spPr>
          <a:xfrm>
            <a:off x="6044856" y="3717032"/>
            <a:ext cx="3024337" cy="21431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994DEB-B116-0B5B-11B5-E3183BBFD0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51" t="21651" r="8001" b="20601"/>
          <a:stretch/>
        </p:blipFill>
        <p:spPr>
          <a:xfrm>
            <a:off x="9069193" y="3717032"/>
            <a:ext cx="3024336" cy="20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45664-53C0-40B1-D44F-CBB3DAF1B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0C78B0-497F-A29E-B9BF-C94BE75D2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Car detection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9107A-4EDA-1794-1C13-5A795543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548680"/>
            <a:ext cx="8784976" cy="5856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3798-DB75-0192-C6B5-7784FB32CDB4}"/>
              </a:ext>
            </a:extLst>
          </p:cNvPr>
          <p:cNvSpPr txBox="1"/>
          <p:nvPr/>
        </p:nvSpPr>
        <p:spPr>
          <a:xfrm>
            <a:off x="9408368" y="4725144"/>
            <a:ext cx="197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svm_thresh = 0.1</a:t>
            </a:r>
          </a:p>
          <a:p>
            <a:r>
              <a:rPr lang="en-US" altLang="ko-KR"/>
              <a:t>IoU_thresh = 0.1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9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0C11-752E-CFF3-400A-BB0D8FB5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0A871C-AC96-31DC-7E85-5503FF12C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Cars detection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7933B-21D9-5136-286C-43E80430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577957"/>
            <a:ext cx="11680165" cy="467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3A4F8-2598-C21F-E863-55C2E9310693}"/>
              </a:ext>
            </a:extLst>
          </p:cNvPr>
          <p:cNvSpPr txBox="1"/>
          <p:nvPr/>
        </p:nvSpPr>
        <p:spPr>
          <a:xfrm>
            <a:off x="4007768" y="5373216"/>
            <a:ext cx="197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svm_thresh = 0.1</a:t>
            </a:r>
          </a:p>
          <a:p>
            <a:r>
              <a:rPr lang="en-US" altLang="ko-KR"/>
              <a:t>IoU_thresh = 0.1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7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0040-3E20-2CC2-A9F3-7201DA827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B787AF-D8C4-D413-88E1-119F5C738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Cars detection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FD161-E7A5-2284-AA4B-6AF25D1396E2}"/>
              </a:ext>
            </a:extLst>
          </p:cNvPr>
          <p:cNvSpPr txBox="1"/>
          <p:nvPr/>
        </p:nvSpPr>
        <p:spPr>
          <a:xfrm>
            <a:off x="4007768" y="5373216"/>
            <a:ext cx="197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svm_thresh = 0.6</a:t>
            </a:r>
          </a:p>
          <a:p>
            <a:r>
              <a:rPr lang="en-US" altLang="ko-KR"/>
              <a:t>IoU_thresh = 0.3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8F8CE0-A788-4ABA-E187-18389F78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34" b="6602"/>
          <a:stretch/>
        </p:blipFill>
        <p:spPr>
          <a:xfrm>
            <a:off x="0" y="980728"/>
            <a:ext cx="121920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478272-29AB-C610-9C70-BBEE955CD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Cars detection w.BBox weight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18429-4F4C-D10D-EC34-6E55357B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57" b="7180"/>
          <a:stretch/>
        </p:blipFill>
        <p:spPr>
          <a:xfrm>
            <a:off x="0" y="1052736"/>
            <a:ext cx="121920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54219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26161</TotalTime>
  <Words>122</Words>
  <Application>Microsoft Office PowerPoint</Application>
  <PresentationFormat>와이드스크린</PresentationFormat>
  <Paragraphs>32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Arial</vt:lpstr>
      <vt:lpstr>Arial Black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1819</cp:revision>
  <cp:lastPrinted>2015-03-27T06:32:35Z</cp:lastPrinted>
  <dcterms:created xsi:type="dcterms:W3CDTF">2013-03-09T07:47:17Z</dcterms:created>
  <dcterms:modified xsi:type="dcterms:W3CDTF">2024-12-26T09:27:01Z</dcterms:modified>
</cp:coreProperties>
</file>